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10"/>
  </p:notesMasterIdLst>
  <p:sldIdLst>
    <p:sldId id="256" r:id="rId2"/>
    <p:sldId id="257" r:id="rId3"/>
    <p:sldId id="258" r:id="rId4"/>
    <p:sldId id="271" r:id="rId5"/>
    <p:sldId id="263" r:id="rId6"/>
    <p:sldId id="259" r:id="rId7"/>
    <p:sldId id="261" r:id="rId8"/>
    <p:sldId id="268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Domine" panose="020B0604020202020204" charset="0"/>
      <p:regular r:id="rId12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218846-C556-420D-B0D0-9475F05EEC1C}">
  <a:tblStyle styleId="{25218846-C556-420D-B0D0-9475F05EEC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aacf8004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aacf8004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93daabde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93daabde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aacf80043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aacf80043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093daabde8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093daabde8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093daabde8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093daabde8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aacf80043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aacf80043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701" name="Google Shape;701;p33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704" name="Google Shape;704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" name="Google Shape;713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714" name="Google Shape;714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6" name="Google Shape;716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717" name="Google Shape;717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1" name="Google Shape;721;p33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8" name="Google Shape;788;p36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36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1" name="Google Shape;791;p36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2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rot="10800000" flipH="1">
            <a:off x="-126747" y="-8026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6029095" y="2310041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6029091" y="2777641"/>
            <a:ext cx="24003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title" idx="2"/>
          </p:nvPr>
        </p:nvSpPr>
        <p:spPr>
          <a:xfrm>
            <a:off x="2306850" y="445025"/>
            <a:ext cx="4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 idx="3"/>
          </p:nvPr>
        </p:nvSpPr>
        <p:spPr>
          <a:xfrm>
            <a:off x="3371847" y="2310041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4"/>
          </p:nvPr>
        </p:nvSpPr>
        <p:spPr>
          <a:xfrm>
            <a:off x="3371845" y="2777641"/>
            <a:ext cx="24003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title" idx="5"/>
          </p:nvPr>
        </p:nvSpPr>
        <p:spPr>
          <a:xfrm>
            <a:off x="714600" y="2310041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subTitle" idx="6"/>
          </p:nvPr>
        </p:nvSpPr>
        <p:spPr>
          <a:xfrm>
            <a:off x="714600" y="2777641"/>
            <a:ext cx="24003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5"/>
          <p:cNvSpPr/>
          <p:nvPr/>
        </p:nvSpPr>
        <p:spPr>
          <a:xfrm rot="10800000" flipH="1">
            <a:off x="8769373" y="114467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7878875" y="234431"/>
            <a:ext cx="413545" cy="210602"/>
            <a:chOff x="2997351" y="1193725"/>
            <a:chExt cx="413545" cy="210602"/>
          </a:xfrm>
        </p:grpSpPr>
        <p:sp>
          <p:nvSpPr>
            <p:cNvPr id="300" name="Google Shape;300;p15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 rot="900056" flipH="1">
            <a:off x="7413186" y="3309500"/>
            <a:ext cx="1748417" cy="1465516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 rot="1815088" flipH="1">
            <a:off x="5254786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/>
          <p:nvPr/>
        </p:nvSpPr>
        <p:spPr>
          <a:xfrm rot="2235283" flipH="1">
            <a:off x="1477236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"/>
          <p:cNvSpPr/>
          <p:nvPr/>
        </p:nvSpPr>
        <p:spPr>
          <a:xfrm flipH="1">
            <a:off x="723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-98375" y="3620139"/>
            <a:ext cx="2278803" cy="1901692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 flipH="1">
            <a:off x="-43138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8215892" y="21419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"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 flipH="1">
            <a:off x="4914250" y="2371950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2"/>
          </p:nvPr>
        </p:nvSpPr>
        <p:spPr>
          <a:xfrm>
            <a:off x="4914249" y="11538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 idx="3" hasCustomPrompt="1"/>
          </p:nvPr>
        </p:nvSpPr>
        <p:spPr>
          <a:xfrm>
            <a:off x="4250750" y="11538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>
            <a:off x="4250750" y="16214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title" idx="4"/>
          </p:nvPr>
        </p:nvSpPr>
        <p:spPr>
          <a:xfrm>
            <a:off x="4914249" y="20299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5" hasCustomPrompt="1"/>
          </p:nvPr>
        </p:nvSpPr>
        <p:spPr>
          <a:xfrm>
            <a:off x="4250750" y="20299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6"/>
          </p:nvPr>
        </p:nvSpPr>
        <p:spPr>
          <a:xfrm>
            <a:off x="4250750" y="24975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title" idx="7"/>
          </p:nvPr>
        </p:nvSpPr>
        <p:spPr>
          <a:xfrm>
            <a:off x="4914249" y="29060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title" idx="8" hasCustomPrompt="1"/>
          </p:nvPr>
        </p:nvSpPr>
        <p:spPr>
          <a:xfrm>
            <a:off x="4250750" y="29060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9"/>
          </p:nvPr>
        </p:nvSpPr>
        <p:spPr>
          <a:xfrm>
            <a:off x="4250750" y="33736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 idx="13"/>
          </p:nvPr>
        </p:nvSpPr>
        <p:spPr>
          <a:xfrm>
            <a:off x="4914249" y="37821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title" idx="14" hasCustomPrompt="1"/>
          </p:nvPr>
        </p:nvSpPr>
        <p:spPr>
          <a:xfrm>
            <a:off x="4250750" y="37821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15"/>
          </p:nvPr>
        </p:nvSpPr>
        <p:spPr>
          <a:xfrm>
            <a:off x="4250750" y="42497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681175" y="293441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477692" y="549765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5959567" y="4814126"/>
            <a:ext cx="135101" cy="8318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274788" y="521331"/>
            <a:ext cx="223821" cy="87232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7801725" y="354125"/>
            <a:ext cx="185099" cy="88934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flipH="1">
            <a:off x="-128308" y="240160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 flipH="1">
            <a:off x="8823301" y="2857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 flipH="1">
            <a:off x="4303818" y="3841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 rot="10800000">
            <a:off x="3457233" y="120142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 rot="10800000">
            <a:off x="2003" y="373393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8908911" y="701734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772754" y="173582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-150403" y="27587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8498589" y="2919911"/>
            <a:ext cx="204720" cy="98124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-1" y="11537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3929100" y="482250"/>
            <a:ext cx="450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title" idx="2" hasCustomPrompt="1"/>
          </p:nvPr>
        </p:nvSpPr>
        <p:spPr>
          <a:xfrm>
            <a:off x="1073600" y="838975"/>
            <a:ext cx="120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1" name="Google Shape;551;p25"/>
          <p:cNvSpPr txBox="1">
            <a:spLocks noGrp="1"/>
          </p:cNvSpPr>
          <p:nvPr>
            <p:ph type="subTitle" idx="1"/>
          </p:nvPr>
        </p:nvSpPr>
        <p:spPr>
          <a:xfrm>
            <a:off x="5489550" y="1324063"/>
            <a:ext cx="294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8772754" y="173582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3199461" y="3364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9003400" y="13999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2882585" y="2529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-101103" y="298766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8803442" y="508101"/>
            <a:ext cx="135101" cy="8318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8429700" y="277375"/>
            <a:ext cx="185099" cy="88934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1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6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6"/>
          <p:cNvSpPr/>
          <p:nvPr/>
        </p:nvSpPr>
        <p:spPr>
          <a:xfrm rot="2009354">
            <a:off x="7385065" y="691570"/>
            <a:ext cx="1119751" cy="971497"/>
          </a:xfrm>
          <a:custGeom>
            <a:avLst/>
            <a:gdLst/>
            <a:ahLst/>
            <a:cxnLst/>
            <a:rect l="l" t="t" r="r" b="b"/>
            <a:pathLst>
              <a:path w="15340" h="13309" extrusionOk="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6"/>
          <p:cNvSpPr/>
          <p:nvPr/>
        </p:nvSpPr>
        <p:spPr>
          <a:xfrm>
            <a:off x="713216" y="353999"/>
            <a:ext cx="1119724" cy="1124199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932890" y="3119134"/>
            <a:ext cx="7623960" cy="1452992"/>
            <a:chOff x="932890" y="3119134"/>
            <a:chExt cx="7623960" cy="1452992"/>
          </a:xfrm>
        </p:grpSpPr>
        <p:sp>
          <p:nvSpPr>
            <p:cNvPr id="568" name="Google Shape;568;p26"/>
            <p:cNvSpPr/>
            <p:nvPr/>
          </p:nvSpPr>
          <p:spPr>
            <a:xfrm>
              <a:off x="8059674" y="37254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" name="Google Shape;571;p26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572" name="Google Shape;572;p26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6" name="Google Shape;576;p26"/>
          <p:cNvSpPr/>
          <p:nvPr/>
        </p:nvSpPr>
        <p:spPr>
          <a:xfrm>
            <a:off x="1677866" y="4389770"/>
            <a:ext cx="130" cy="4792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6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578" name="Google Shape;578;p26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64" r:id="rId7"/>
    <p:sldLayoutId id="2147483671" r:id="rId8"/>
    <p:sldLayoutId id="2147483672" r:id="rId9"/>
    <p:sldLayoutId id="2147483679" r:id="rId10"/>
    <p:sldLayoutId id="2147483682" r:id="rId11"/>
    <p:sldLayoutId id="214748370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3"/>
          <p:cNvSpPr txBox="1">
            <a:spLocks noGrp="1"/>
          </p:cNvSpPr>
          <p:nvPr>
            <p:ph type="ctrTitle"/>
          </p:nvPr>
        </p:nvSpPr>
        <p:spPr>
          <a:xfrm>
            <a:off x="1670845" y="1048002"/>
            <a:ext cx="585729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Игра-бродилка</a:t>
            </a:r>
            <a:br>
              <a:rPr lang="ru-RU" sz="3600" dirty="0"/>
            </a:br>
            <a:r>
              <a:rPr lang="en-US" sz="3600" dirty="0"/>
              <a:t>“</a:t>
            </a:r>
            <a:r>
              <a:rPr lang="ru-RU" sz="3600" dirty="0"/>
              <a:t>В поисках приключений</a:t>
            </a:r>
            <a:r>
              <a:rPr lang="en-US" sz="3600" dirty="0"/>
              <a:t>”</a:t>
            </a:r>
            <a:endParaRPr sz="3600" dirty="0"/>
          </a:p>
        </p:txBody>
      </p:sp>
      <p:sp>
        <p:nvSpPr>
          <p:cNvPr id="1263" name="Google Shape;1263;p63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r>
              <a:rPr lang="en-US" dirty="0"/>
              <a:t>:</a:t>
            </a:r>
            <a:r>
              <a:rPr lang="ru-RU" dirty="0"/>
              <a:t> Морозов Тимофей и Чушкина Александра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игры</a:t>
            </a:r>
            <a:endParaRPr dirty="0"/>
          </a:p>
        </p:txBody>
      </p:sp>
      <p:sp>
        <p:nvSpPr>
          <p:cNvPr id="1269" name="Google Shape;1269;p6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i="0" dirty="0">
                <a:solidFill>
                  <a:schemeClr val="accent4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Рогалик-игр</a:t>
            </a:r>
            <a:r>
              <a:rPr lang="ru-RU" b="1" dirty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</a:t>
            </a:r>
            <a:r>
              <a:rPr lang="ru-RU" b="1" i="0" dirty="0">
                <a:solidFill>
                  <a:schemeClr val="accent4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в которой игрок совершает путешествие по процедурно генерируемому миру, собирает ресурсы (различный инвентарь и оружие), сражается с врагами и сохраняет свой прогресс в базе данных</a:t>
            </a:r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b="1" dirty="0">
              <a:solidFill>
                <a:schemeClr val="accent4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1295;p65">
            <a:extLst>
              <a:ext uri="{FF2B5EF4-FFF2-40B4-BE49-F238E27FC236}">
                <a16:creationId xmlns:a16="http://schemas.microsoft.com/office/drawing/2014/main" id="{7426B23A-2933-DF7E-DC07-477AE62E8198}"/>
              </a:ext>
            </a:extLst>
          </p:cNvPr>
          <p:cNvGrpSpPr/>
          <p:nvPr/>
        </p:nvGrpSpPr>
        <p:grpSpPr>
          <a:xfrm rot="10800000">
            <a:off x="3967491" y="3204096"/>
            <a:ext cx="1208867" cy="864054"/>
            <a:chOff x="6479785" y="1632505"/>
            <a:chExt cx="2337782" cy="1670638"/>
          </a:xfrm>
        </p:grpSpPr>
        <p:sp>
          <p:nvSpPr>
            <p:cNvPr id="34" name="Google Shape;1296;p65">
              <a:extLst>
                <a:ext uri="{FF2B5EF4-FFF2-40B4-BE49-F238E27FC236}">
                  <a16:creationId xmlns:a16="http://schemas.microsoft.com/office/drawing/2014/main" id="{14A51930-22FE-48FA-9B71-E255DB01CFFD}"/>
                </a:ext>
              </a:extLst>
            </p:cNvPr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;p65">
              <a:extLst>
                <a:ext uri="{FF2B5EF4-FFF2-40B4-BE49-F238E27FC236}">
                  <a16:creationId xmlns:a16="http://schemas.microsoft.com/office/drawing/2014/main" id="{642FDA0E-333B-5CBB-73EC-E9F26EB8EE91}"/>
                </a:ext>
              </a:extLst>
            </p:cNvPr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;p65">
              <a:extLst>
                <a:ext uri="{FF2B5EF4-FFF2-40B4-BE49-F238E27FC236}">
                  <a16:creationId xmlns:a16="http://schemas.microsoft.com/office/drawing/2014/main" id="{B92D1515-260D-4B29-3BDA-7C6E8C054F29}"/>
                </a:ext>
              </a:extLst>
            </p:cNvPr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9;p65">
              <a:extLst>
                <a:ext uri="{FF2B5EF4-FFF2-40B4-BE49-F238E27FC236}">
                  <a16:creationId xmlns:a16="http://schemas.microsoft.com/office/drawing/2014/main" id="{0E8EECFB-B9C2-7DD5-F962-67E5501C4764}"/>
                </a:ext>
              </a:extLst>
            </p:cNvPr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65"/>
          <p:cNvSpPr txBox="1">
            <a:spLocks noGrp="1"/>
          </p:cNvSpPr>
          <p:nvPr>
            <p:ph type="title"/>
          </p:nvPr>
        </p:nvSpPr>
        <p:spPr>
          <a:xfrm>
            <a:off x="1199856" y="1214658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Уровни сложности</a:t>
            </a:r>
            <a:endParaRPr dirty="0"/>
          </a:p>
        </p:txBody>
      </p:sp>
      <p:sp>
        <p:nvSpPr>
          <p:cNvPr id="1285" name="Google Shape;1285;p65"/>
          <p:cNvSpPr txBox="1">
            <a:spLocks noGrp="1"/>
          </p:cNvSpPr>
          <p:nvPr>
            <p:ph type="subTitle" idx="1"/>
          </p:nvPr>
        </p:nvSpPr>
        <p:spPr>
          <a:xfrm>
            <a:off x="1244951" y="1646589"/>
            <a:ext cx="2727900" cy="16245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 входе в игру игрок с помощью кнопок может выбрать уровень сложности игры. В зависимости от выбранного уровня сложности будет меняться внешний вид(текстуры) уровней</a:t>
            </a:r>
            <a:endParaRPr dirty="0"/>
          </a:p>
        </p:txBody>
      </p:sp>
      <p:grpSp>
        <p:nvGrpSpPr>
          <p:cNvPr id="1295" name="Google Shape;1295;p65"/>
          <p:cNvGrpSpPr/>
          <p:nvPr/>
        </p:nvGrpSpPr>
        <p:grpSpPr>
          <a:xfrm rot="10800000">
            <a:off x="120475" y="1214042"/>
            <a:ext cx="1208867" cy="864054"/>
            <a:chOff x="6479785" y="1632505"/>
            <a:chExt cx="2337782" cy="1670638"/>
          </a:xfrm>
        </p:grpSpPr>
        <p:sp>
          <p:nvSpPr>
            <p:cNvPr id="1296" name="Google Shape;1296;p65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65"/>
          <p:cNvSpPr txBox="1">
            <a:spLocks noGrp="1"/>
          </p:cNvSpPr>
          <p:nvPr>
            <p:ph type="title" idx="15"/>
          </p:nvPr>
        </p:nvSpPr>
        <p:spPr>
          <a:xfrm>
            <a:off x="2038192" y="431542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Особенности</a:t>
            </a:r>
            <a:endParaRPr dirty="0"/>
          </a:p>
        </p:txBody>
      </p:sp>
      <p:sp>
        <p:nvSpPr>
          <p:cNvPr id="1306" name="Google Shape;1306;p65"/>
          <p:cNvSpPr txBox="1">
            <a:spLocks noGrp="1"/>
          </p:cNvSpPr>
          <p:nvPr>
            <p:ph type="title" idx="2"/>
          </p:nvPr>
        </p:nvSpPr>
        <p:spPr>
          <a:xfrm>
            <a:off x="383590" y="1455269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587C0F-1A26-6788-B38E-7935847E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32" y="739234"/>
            <a:ext cx="2687585" cy="2851253"/>
          </a:xfrm>
          <a:prstGeom prst="rect">
            <a:avLst/>
          </a:prstGeom>
        </p:spPr>
      </p:pic>
      <p:grpSp>
        <p:nvGrpSpPr>
          <p:cNvPr id="22" name="Google Shape;1295;p65">
            <a:extLst>
              <a:ext uri="{FF2B5EF4-FFF2-40B4-BE49-F238E27FC236}">
                <a16:creationId xmlns:a16="http://schemas.microsoft.com/office/drawing/2014/main" id="{5B010650-3F3E-B385-DEAB-BDE4ECC3849D}"/>
              </a:ext>
            </a:extLst>
          </p:cNvPr>
          <p:cNvGrpSpPr/>
          <p:nvPr/>
        </p:nvGrpSpPr>
        <p:grpSpPr>
          <a:xfrm rot="10800000">
            <a:off x="120476" y="3291223"/>
            <a:ext cx="1208867" cy="864054"/>
            <a:chOff x="6479785" y="1632505"/>
            <a:chExt cx="2337782" cy="1670638"/>
          </a:xfrm>
        </p:grpSpPr>
        <p:sp>
          <p:nvSpPr>
            <p:cNvPr id="23" name="Google Shape;1296;p65">
              <a:extLst>
                <a:ext uri="{FF2B5EF4-FFF2-40B4-BE49-F238E27FC236}">
                  <a16:creationId xmlns:a16="http://schemas.microsoft.com/office/drawing/2014/main" id="{B0D0EA96-00AD-65CF-17E0-09E8F236A8A5}"/>
                </a:ext>
              </a:extLst>
            </p:cNvPr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;p65">
              <a:extLst>
                <a:ext uri="{FF2B5EF4-FFF2-40B4-BE49-F238E27FC236}">
                  <a16:creationId xmlns:a16="http://schemas.microsoft.com/office/drawing/2014/main" id="{866EF712-ECAF-12EB-2809-F6994CD0A8D8}"/>
                </a:ext>
              </a:extLst>
            </p:cNvPr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;p65">
              <a:extLst>
                <a:ext uri="{FF2B5EF4-FFF2-40B4-BE49-F238E27FC236}">
                  <a16:creationId xmlns:a16="http://schemas.microsoft.com/office/drawing/2014/main" id="{0FBB6D8A-9510-210C-6411-EE0CB67AEB8E}"/>
                </a:ext>
              </a:extLst>
            </p:cNvPr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9;p65">
              <a:extLst>
                <a:ext uri="{FF2B5EF4-FFF2-40B4-BE49-F238E27FC236}">
                  <a16:creationId xmlns:a16="http://schemas.microsoft.com/office/drawing/2014/main" id="{19C60D95-B6DC-B442-AAE3-46EA990DF6F6}"/>
                </a:ext>
              </a:extLst>
            </p:cNvPr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06;p65">
            <a:extLst>
              <a:ext uri="{FF2B5EF4-FFF2-40B4-BE49-F238E27FC236}">
                <a16:creationId xmlns:a16="http://schemas.microsoft.com/office/drawing/2014/main" id="{C5810719-0558-81EC-F0BD-35D420D6843F}"/>
              </a:ext>
            </a:extLst>
          </p:cNvPr>
          <p:cNvSpPr txBox="1">
            <a:spLocks/>
          </p:cNvSpPr>
          <p:nvPr/>
        </p:nvSpPr>
        <p:spPr>
          <a:xfrm>
            <a:off x="383590" y="3532450"/>
            <a:ext cx="6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27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2</a:t>
            </a:r>
            <a:endParaRPr lang="en" dirty="0"/>
          </a:p>
        </p:txBody>
      </p:sp>
      <p:sp>
        <p:nvSpPr>
          <p:cNvPr id="28" name="Google Shape;1284;p65">
            <a:extLst>
              <a:ext uri="{FF2B5EF4-FFF2-40B4-BE49-F238E27FC236}">
                <a16:creationId xmlns:a16="http://schemas.microsoft.com/office/drawing/2014/main" id="{F55C1604-6440-B0F2-56B6-C077B850F3E2}"/>
              </a:ext>
            </a:extLst>
          </p:cNvPr>
          <p:cNvSpPr txBox="1">
            <a:spLocks/>
          </p:cNvSpPr>
          <p:nvPr/>
        </p:nvSpPr>
        <p:spPr>
          <a:xfrm>
            <a:off x="1142445" y="3424830"/>
            <a:ext cx="2727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ru-RU" dirty="0"/>
              <a:t>Наличие звуковых эффектов</a:t>
            </a:r>
          </a:p>
        </p:txBody>
      </p:sp>
      <p:sp>
        <p:nvSpPr>
          <p:cNvPr id="29" name="Google Shape;1285;p65">
            <a:extLst>
              <a:ext uri="{FF2B5EF4-FFF2-40B4-BE49-F238E27FC236}">
                <a16:creationId xmlns:a16="http://schemas.microsoft.com/office/drawing/2014/main" id="{0FF3B02A-1360-1605-ED2E-F03E2083FC84}"/>
              </a:ext>
            </a:extLst>
          </p:cNvPr>
          <p:cNvSpPr txBox="1">
            <a:spLocks/>
          </p:cNvSpPr>
          <p:nvPr/>
        </p:nvSpPr>
        <p:spPr>
          <a:xfrm>
            <a:off x="5176358" y="4051406"/>
            <a:ext cx="2727900" cy="10789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/>
              <a:t>Есть возможность поставить игру на паузу.</a:t>
            </a:r>
          </a:p>
        </p:txBody>
      </p:sp>
      <p:sp>
        <p:nvSpPr>
          <p:cNvPr id="30" name="Google Shape;1306;p65">
            <a:extLst>
              <a:ext uri="{FF2B5EF4-FFF2-40B4-BE49-F238E27FC236}">
                <a16:creationId xmlns:a16="http://schemas.microsoft.com/office/drawing/2014/main" id="{00F4BC72-F14F-9CDC-1D28-CDA55CE7ED6E}"/>
              </a:ext>
            </a:extLst>
          </p:cNvPr>
          <p:cNvSpPr txBox="1">
            <a:spLocks/>
          </p:cNvSpPr>
          <p:nvPr/>
        </p:nvSpPr>
        <p:spPr>
          <a:xfrm>
            <a:off x="4227607" y="3445323"/>
            <a:ext cx="6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27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3</a:t>
            </a:r>
            <a:endParaRPr lang="en" dirty="0"/>
          </a:p>
        </p:txBody>
      </p:sp>
      <p:sp>
        <p:nvSpPr>
          <p:cNvPr id="31" name="Google Shape;1284;p65">
            <a:extLst>
              <a:ext uri="{FF2B5EF4-FFF2-40B4-BE49-F238E27FC236}">
                <a16:creationId xmlns:a16="http://schemas.microsoft.com/office/drawing/2014/main" id="{6B38B800-D397-873E-D9F7-5DBF74AEF625}"/>
              </a:ext>
            </a:extLst>
          </p:cNvPr>
          <p:cNvSpPr txBox="1">
            <a:spLocks/>
          </p:cNvSpPr>
          <p:nvPr/>
        </p:nvSpPr>
        <p:spPr>
          <a:xfrm>
            <a:off x="5049872" y="3356523"/>
            <a:ext cx="2727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ru-RU" dirty="0"/>
              <a:t>Пауза</a:t>
            </a:r>
          </a:p>
        </p:txBody>
      </p:sp>
      <p:sp>
        <p:nvSpPr>
          <p:cNvPr id="32" name="Google Shape;1285;p65">
            <a:extLst>
              <a:ext uri="{FF2B5EF4-FFF2-40B4-BE49-F238E27FC236}">
                <a16:creationId xmlns:a16="http://schemas.microsoft.com/office/drawing/2014/main" id="{825A880F-19D2-FA35-13F8-21835DF75CB7}"/>
              </a:ext>
            </a:extLst>
          </p:cNvPr>
          <p:cNvSpPr txBox="1">
            <a:spLocks/>
          </p:cNvSpPr>
          <p:nvPr/>
        </p:nvSpPr>
        <p:spPr>
          <a:xfrm>
            <a:off x="1199856" y="4068150"/>
            <a:ext cx="2727900" cy="10789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/>
              <a:t>Во время прохождения игры слышна фоновая музыка. А также при выполнении некоторых действий слышен звуковой эффект.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78"/>
          <p:cNvGrpSpPr/>
          <p:nvPr/>
        </p:nvGrpSpPr>
        <p:grpSpPr>
          <a:xfrm rot="10800000">
            <a:off x="1351962" y="1519408"/>
            <a:ext cx="1125579" cy="493491"/>
            <a:chOff x="1363711" y="2046012"/>
            <a:chExt cx="1125579" cy="493491"/>
          </a:xfrm>
        </p:grpSpPr>
        <p:sp>
          <p:nvSpPr>
            <p:cNvPr id="1614" name="Google Shape;1614;p78"/>
            <p:cNvSpPr/>
            <p:nvPr/>
          </p:nvSpPr>
          <p:spPr>
            <a:xfrm rot="10800000">
              <a:off x="1363711" y="2089804"/>
              <a:ext cx="290634" cy="23867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8"/>
            <p:cNvSpPr/>
            <p:nvPr/>
          </p:nvSpPr>
          <p:spPr>
            <a:xfrm rot="10800000">
              <a:off x="1448297" y="2046012"/>
              <a:ext cx="290439" cy="23690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8"/>
            <p:cNvSpPr/>
            <p:nvPr/>
          </p:nvSpPr>
          <p:spPr>
            <a:xfrm rot="10800000">
              <a:off x="2198851" y="2515636"/>
              <a:ext cx="290439" cy="23867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78"/>
          <p:cNvSpPr txBox="1">
            <a:spLocks noGrp="1"/>
          </p:cNvSpPr>
          <p:nvPr>
            <p:ph type="title"/>
          </p:nvPr>
        </p:nvSpPr>
        <p:spPr>
          <a:xfrm>
            <a:off x="6029091" y="1114542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Трудный</a:t>
            </a:r>
            <a:endParaRPr dirty="0"/>
          </a:p>
        </p:txBody>
      </p:sp>
      <p:sp>
        <p:nvSpPr>
          <p:cNvPr id="1624" name="Google Shape;1624;p78"/>
          <p:cNvSpPr txBox="1">
            <a:spLocks noGrp="1"/>
          </p:cNvSpPr>
          <p:nvPr>
            <p:ph type="title" idx="2"/>
          </p:nvPr>
        </p:nvSpPr>
        <p:spPr>
          <a:xfrm>
            <a:off x="2306845" y="447374"/>
            <a:ext cx="4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Текстура</a:t>
            </a:r>
            <a:endParaRPr dirty="0"/>
          </a:p>
        </p:txBody>
      </p:sp>
      <p:sp>
        <p:nvSpPr>
          <p:cNvPr id="1625" name="Google Shape;1625;p78"/>
          <p:cNvSpPr txBox="1">
            <a:spLocks noGrp="1"/>
          </p:cNvSpPr>
          <p:nvPr>
            <p:ph type="title" idx="3"/>
          </p:nvPr>
        </p:nvSpPr>
        <p:spPr>
          <a:xfrm>
            <a:off x="3371845" y="1116662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Средний</a:t>
            </a:r>
            <a:endParaRPr dirty="0"/>
          </a:p>
        </p:txBody>
      </p:sp>
      <p:sp>
        <p:nvSpPr>
          <p:cNvPr id="1627" name="Google Shape;1627;p78"/>
          <p:cNvSpPr txBox="1">
            <a:spLocks noGrp="1"/>
          </p:cNvSpPr>
          <p:nvPr>
            <p:ph type="title" idx="5"/>
          </p:nvPr>
        </p:nvSpPr>
        <p:spPr>
          <a:xfrm>
            <a:off x="714600" y="1114542"/>
            <a:ext cx="24003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Легкий</a:t>
            </a:r>
            <a:endParaRPr dirty="0"/>
          </a:p>
        </p:txBody>
      </p:sp>
      <p:sp>
        <p:nvSpPr>
          <p:cNvPr id="1629" name="Google Shape;1629;p78"/>
          <p:cNvSpPr/>
          <p:nvPr/>
        </p:nvSpPr>
        <p:spPr>
          <a:xfrm>
            <a:off x="-289483" y="29876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28CB5-4462-C140-DEAE-150FA8BD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0" y="1735682"/>
            <a:ext cx="2498420" cy="267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BFE5F-901B-88BD-0ED5-6074F0A9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139" y="1731599"/>
            <a:ext cx="2521712" cy="2678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2B2C4-F2D2-4C0E-35C7-82F020009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090" y="1731599"/>
            <a:ext cx="2538075" cy="26781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Инвентарь и мечи</a:t>
            </a:r>
            <a:endParaRPr dirty="0"/>
          </a:p>
        </p:txBody>
      </p:sp>
      <p:sp>
        <p:nvSpPr>
          <p:cNvPr id="1391" name="Google Shape;1391;p70"/>
          <p:cNvSpPr txBox="1">
            <a:spLocks noGrp="1"/>
          </p:cNvSpPr>
          <p:nvPr>
            <p:ph type="subTitle" idx="1"/>
          </p:nvPr>
        </p:nvSpPr>
        <p:spPr>
          <a:xfrm>
            <a:off x="427301" y="171272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Инвентарь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392" name="Google Shape;1392;p70"/>
          <p:cNvSpPr txBox="1">
            <a:spLocks noGrp="1"/>
          </p:cNvSpPr>
          <p:nvPr>
            <p:ph type="subTitle" idx="2"/>
          </p:nvPr>
        </p:nvSpPr>
        <p:spPr>
          <a:xfrm>
            <a:off x="5142575" y="171272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Мечи с уроном 1</a:t>
            </a:r>
            <a:r>
              <a:rPr lang="en-US" dirty="0"/>
              <a:t>, 2, 3: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9E53DC-5395-92A9-F669-936294A7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6" y="2532648"/>
            <a:ext cx="3463388" cy="16120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8EB92-5797-6E68-1EDD-ED53FCCD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030" y="2571750"/>
            <a:ext cx="1467894" cy="14678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BEE861-3282-08A6-212F-6482CEB2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20" y="2630813"/>
            <a:ext cx="1495127" cy="13497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A0D372-E4D8-F83F-76CE-383AD790F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247" y="2532648"/>
            <a:ext cx="1401619" cy="14479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66"/>
          <p:cNvGrpSpPr/>
          <p:nvPr/>
        </p:nvGrpSpPr>
        <p:grpSpPr>
          <a:xfrm>
            <a:off x="6" y="2752832"/>
            <a:ext cx="2579259" cy="1935583"/>
            <a:chOff x="-1545755" y="2356907"/>
            <a:chExt cx="3858855" cy="2895846"/>
          </a:xfrm>
        </p:grpSpPr>
        <p:sp>
          <p:nvSpPr>
            <p:cNvPr id="1312" name="Google Shape;1312;p6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66"/>
          <p:cNvSpPr txBox="1">
            <a:spLocks noGrp="1"/>
          </p:cNvSpPr>
          <p:nvPr>
            <p:ph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классы</a:t>
            </a:r>
            <a:endParaRPr dirty="0"/>
          </a:p>
        </p:txBody>
      </p:sp>
      <p:sp>
        <p:nvSpPr>
          <p:cNvPr id="1316" name="Google Shape;1316;p66"/>
          <p:cNvSpPr txBox="1">
            <a:spLocks noGrp="1"/>
          </p:cNvSpPr>
          <p:nvPr>
            <p:ph type="title" idx="2"/>
          </p:nvPr>
        </p:nvSpPr>
        <p:spPr>
          <a:xfrm>
            <a:off x="4914249" y="11538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Player</a:t>
            </a:r>
            <a:endParaRPr dirty="0"/>
          </a:p>
        </p:txBody>
      </p:sp>
      <p:sp>
        <p:nvSpPr>
          <p:cNvPr id="1317" name="Google Shape;1317;p66"/>
          <p:cNvSpPr txBox="1">
            <a:spLocks noGrp="1"/>
          </p:cNvSpPr>
          <p:nvPr>
            <p:ph type="title" idx="3"/>
          </p:nvPr>
        </p:nvSpPr>
        <p:spPr>
          <a:xfrm>
            <a:off x="4250750" y="11538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19" name="Google Shape;1319;p66"/>
          <p:cNvSpPr txBox="1">
            <a:spLocks noGrp="1"/>
          </p:cNvSpPr>
          <p:nvPr>
            <p:ph type="title" idx="4"/>
          </p:nvPr>
        </p:nvSpPr>
        <p:spPr>
          <a:xfrm>
            <a:off x="4914249" y="20299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Enemy</a:t>
            </a:r>
            <a:endParaRPr dirty="0"/>
          </a:p>
        </p:txBody>
      </p:sp>
      <p:sp>
        <p:nvSpPr>
          <p:cNvPr id="1320" name="Google Shape;1320;p66"/>
          <p:cNvSpPr txBox="1">
            <a:spLocks noGrp="1"/>
          </p:cNvSpPr>
          <p:nvPr>
            <p:ph type="title" idx="5"/>
          </p:nvPr>
        </p:nvSpPr>
        <p:spPr>
          <a:xfrm>
            <a:off x="4250750" y="20299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2" name="Google Shape;1322;p66"/>
          <p:cNvSpPr txBox="1">
            <a:spLocks noGrp="1"/>
          </p:cNvSpPr>
          <p:nvPr>
            <p:ph type="title" idx="7"/>
          </p:nvPr>
        </p:nvSpPr>
        <p:spPr>
          <a:xfrm>
            <a:off x="4914249" y="29060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Portal</a:t>
            </a:r>
            <a:endParaRPr dirty="0"/>
          </a:p>
        </p:txBody>
      </p:sp>
      <p:sp>
        <p:nvSpPr>
          <p:cNvPr id="1323" name="Google Shape;1323;p66"/>
          <p:cNvSpPr txBox="1">
            <a:spLocks noGrp="1"/>
          </p:cNvSpPr>
          <p:nvPr>
            <p:ph type="title" idx="8"/>
          </p:nvPr>
        </p:nvSpPr>
        <p:spPr>
          <a:xfrm>
            <a:off x="4250750" y="29060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5" name="Google Shape;1325;p66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66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1327" name="Google Shape;1327;p66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6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66"/>
          <p:cNvSpPr txBox="1">
            <a:spLocks noGrp="1"/>
          </p:cNvSpPr>
          <p:nvPr>
            <p:ph type="title" idx="13"/>
          </p:nvPr>
        </p:nvSpPr>
        <p:spPr>
          <a:xfrm>
            <a:off x="4914249" y="37821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Goods and Sword</a:t>
            </a:r>
            <a:endParaRPr dirty="0"/>
          </a:p>
        </p:txBody>
      </p:sp>
      <p:sp>
        <p:nvSpPr>
          <p:cNvPr id="1330" name="Google Shape;1330;p66"/>
          <p:cNvSpPr txBox="1">
            <a:spLocks noGrp="1"/>
          </p:cNvSpPr>
          <p:nvPr>
            <p:ph type="title" idx="14"/>
          </p:nvPr>
        </p:nvSpPr>
        <p:spPr>
          <a:xfrm>
            <a:off x="4250750" y="37821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2" name="Google Shape;1332;p66"/>
          <p:cNvSpPr/>
          <p:nvPr/>
        </p:nvSpPr>
        <p:spPr>
          <a:xfrm>
            <a:off x="1716211" y="779960"/>
            <a:ext cx="150933" cy="5649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66"/>
          <p:cNvSpPr/>
          <p:nvPr/>
        </p:nvSpPr>
        <p:spPr>
          <a:xfrm>
            <a:off x="2773248" y="3680885"/>
            <a:ext cx="142905" cy="75612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66"/>
          <p:cNvSpPr/>
          <p:nvPr/>
        </p:nvSpPr>
        <p:spPr>
          <a:xfrm flipH="1">
            <a:off x="891597" y="884780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66"/>
          <p:cNvSpPr/>
          <p:nvPr/>
        </p:nvSpPr>
        <p:spPr>
          <a:xfrm>
            <a:off x="6741980" y="3776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66"/>
          <p:cNvSpPr/>
          <p:nvPr/>
        </p:nvSpPr>
        <p:spPr>
          <a:xfrm>
            <a:off x="2248200" y="2648673"/>
            <a:ext cx="1470659" cy="40441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66"/>
          <p:cNvSpPr/>
          <p:nvPr/>
        </p:nvSpPr>
        <p:spPr>
          <a:xfrm>
            <a:off x="1330425" y="10023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66"/>
          <p:cNvSpPr/>
          <p:nvPr/>
        </p:nvSpPr>
        <p:spPr>
          <a:xfrm>
            <a:off x="1027380" y="2066906"/>
            <a:ext cx="311315" cy="178365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6"/>
          <p:cNvSpPr/>
          <p:nvPr/>
        </p:nvSpPr>
        <p:spPr>
          <a:xfrm>
            <a:off x="1338686" y="1272418"/>
            <a:ext cx="213191" cy="155305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66"/>
          <p:cNvSpPr/>
          <p:nvPr/>
        </p:nvSpPr>
        <p:spPr>
          <a:xfrm flipH="1">
            <a:off x="1833475" y="2044513"/>
            <a:ext cx="964800" cy="1054450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8"/>
          <p:cNvSpPr txBox="1">
            <a:spLocks noGrp="1"/>
          </p:cNvSpPr>
          <p:nvPr>
            <p:ph type="title"/>
          </p:nvPr>
        </p:nvSpPr>
        <p:spPr>
          <a:xfrm>
            <a:off x="795393" y="75839"/>
            <a:ext cx="71480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Сохранение прогресса</a:t>
            </a:r>
            <a:endParaRPr sz="3600" dirty="0"/>
          </a:p>
        </p:txBody>
      </p:sp>
      <p:sp>
        <p:nvSpPr>
          <p:cNvPr id="1359" name="Google Shape;1359;p68"/>
          <p:cNvSpPr txBox="1">
            <a:spLocks noGrp="1"/>
          </p:cNvSpPr>
          <p:nvPr>
            <p:ph type="subTitle" idx="1"/>
          </p:nvPr>
        </p:nvSpPr>
        <p:spPr>
          <a:xfrm>
            <a:off x="416555" y="984015"/>
            <a:ext cx="7905120" cy="134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В самом начале прохождения у пользователя всегда спрашивается , хочет ли он начать с начала или продолжит с текущего уровня. </a:t>
            </a:r>
            <a:r>
              <a:rPr lang="en-US" dirty="0"/>
              <a:t>C</a:t>
            </a:r>
            <a:r>
              <a:rPr lang="ru-RU" dirty="0"/>
              <a:t>охранение прогресса происходит в базу данных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360" name="Google Shape;1360;p68"/>
          <p:cNvSpPr/>
          <p:nvPr/>
        </p:nvSpPr>
        <p:spPr>
          <a:xfrm>
            <a:off x="2413090" y="3805441"/>
            <a:ext cx="1748441" cy="1465536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68"/>
          <p:cNvSpPr/>
          <p:nvPr/>
        </p:nvSpPr>
        <p:spPr>
          <a:xfrm flipH="1">
            <a:off x="-93" y="2202925"/>
            <a:ext cx="3687543" cy="3068183"/>
          </a:xfrm>
          <a:custGeom>
            <a:avLst/>
            <a:gdLst/>
            <a:ahLst/>
            <a:cxnLst/>
            <a:rect l="l" t="t" r="r" b="b"/>
            <a:pathLst>
              <a:path w="145868" h="121368" extrusionOk="0">
                <a:moveTo>
                  <a:pt x="82008" y="42038"/>
                </a:moveTo>
                <a:cubicBezTo>
                  <a:pt x="82647" y="42038"/>
                  <a:pt x="82690" y="45443"/>
                  <a:pt x="82690" y="45443"/>
                </a:cubicBezTo>
                <a:lnTo>
                  <a:pt x="81194" y="45399"/>
                </a:lnTo>
                <a:cubicBezTo>
                  <a:pt x="81237" y="43903"/>
                  <a:pt x="81346" y="42082"/>
                  <a:pt x="81996" y="42039"/>
                </a:cubicBezTo>
                <a:cubicBezTo>
                  <a:pt x="82000" y="42038"/>
                  <a:pt x="82004" y="42038"/>
                  <a:pt x="82008" y="42038"/>
                </a:cubicBezTo>
                <a:close/>
                <a:moveTo>
                  <a:pt x="84892" y="42038"/>
                </a:moveTo>
                <a:cubicBezTo>
                  <a:pt x="85552" y="42038"/>
                  <a:pt x="85574" y="45443"/>
                  <a:pt x="85574" y="45443"/>
                </a:cubicBezTo>
                <a:lnTo>
                  <a:pt x="84078" y="45399"/>
                </a:lnTo>
                <a:cubicBezTo>
                  <a:pt x="84121" y="43903"/>
                  <a:pt x="84229" y="42082"/>
                  <a:pt x="84880" y="42039"/>
                </a:cubicBezTo>
                <a:cubicBezTo>
                  <a:pt x="84884" y="42038"/>
                  <a:pt x="84888" y="42038"/>
                  <a:pt x="84892" y="42038"/>
                </a:cubicBezTo>
                <a:close/>
                <a:moveTo>
                  <a:pt x="87797" y="42038"/>
                </a:moveTo>
                <a:cubicBezTo>
                  <a:pt x="88436" y="42038"/>
                  <a:pt x="88457" y="45443"/>
                  <a:pt x="88457" y="45443"/>
                </a:cubicBezTo>
                <a:lnTo>
                  <a:pt x="86961" y="45399"/>
                </a:lnTo>
                <a:cubicBezTo>
                  <a:pt x="87004" y="43903"/>
                  <a:pt x="87135" y="42082"/>
                  <a:pt x="87785" y="42039"/>
                </a:cubicBezTo>
                <a:cubicBezTo>
                  <a:pt x="87789" y="42038"/>
                  <a:pt x="87793" y="42038"/>
                  <a:pt x="87797" y="42038"/>
                </a:cubicBezTo>
                <a:close/>
                <a:moveTo>
                  <a:pt x="90681" y="42038"/>
                </a:moveTo>
                <a:cubicBezTo>
                  <a:pt x="91319" y="42038"/>
                  <a:pt x="91362" y="45443"/>
                  <a:pt x="91362" y="45443"/>
                </a:cubicBezTo>
                <a:lnTo>
                  <a:pt x="89866" y="45399"/>
                </a:lnTo>
                <a:cubicBezTo>
                  <a:pt x="89910" y="43903"/>
                  <a:pt x="90018" y="42082"/>
                  <a:pt x="90668" y="42039"/>
                </a:cubicBezTo>
                <a:cubicBezTo>
                  <a:pt x="90673" y="42038"/>
                  <a:pt x="90677" y="42038"/>
                  <a:pt x="90681" y="42038"/>
                </a:cubicBezTo>
                <a:close/>
                <a:moveTo>
                  <a:pt x="100446" y="0"/>
                </a:moveTo>
                <a:lnTo>
                  <a:pt x="96501" y="12293"/>
                </a:lnTo>
                <a:lnTo>
                  <a:pt x="98235" y="12467"/>
                </a:lnTo>
                <a:lnTo>
                  <a:pt x="98343" y="14201"/>
                </a:lnTo>
                <a:lnTo>
                  <a:pt x="98343" y="14201"/>
                </a:lnTo>
                <a:lnTo>
                  <a:pt x="97238" y="14158"/>
                </a:lnTo>
                <a:lnTo>
                  <a:pt x="97238" y="15675"/>
                </a:lnTo>
                <a:lnTo>
                  <a:pt x="98343" y="15762"/>
                </a:lnTo>
                <a:lnTo>
                  <a:pt x="98430" y="25670"/>
                </a:lnTo>
                <a:lnTo>
                  <a:pt x="96219" y="25952"/>
                </a:lnTo>
                <a:lnTo>
                  <a:pt x="95959" y="22006"/>
                </a:lnTo>
                <a:lnTo>
                  <a:pt x="96956" y="22006"/>
                </a:lnTo>
                <a:lnTo>
                  <a:pt x="96869" y="20272"/>
                </a:lnTo>
                <a:lnTo>
                  <a:pt x="95872" y="20076"/>
                </a:lnTo>
                <a:lnTo>
                  <a:pt x="95959" y="17973"/>
                </a:lnTo>
                <a:lnTo>
                  <a:pt x="96782" y="17973"/>
                </a:lnTo>
                <a:lnTo>
                  <a:pt x="93487" y="8239"/>
                </a:lnTo>
                <a:lnTo>
                  <a:pt x="90625" y="18255"/>
                </a:lnTo>
                <a:lnTo>
                  <a:pt x="91557" y="18255"/>
                </a:lnTo>
                <a:lnTo>
                  <a:pt x="91644" y="20272"/>
                </a:lnTo>
                <a:lnTo>
                  <a:pt x="90625" y="20358"/>
                </a:lnTo>
                <a:lnTo>
                  <a:pt x="90625" y="22006"/>
                </a:lnTo>
                <a:lnTo>
                  <a:pt x="91926" y="22006"/>
                </a:lnTo>
                <a:lnTo>
                  <a:pt x="91557" y="36770"/>
                </a:lnTo>
                <a:lnTo>
                  <a:pt x="88154" y="36770"/>
                </a:lnTo>
                <a:lnTo>
                  <a:pt x="88154" y="35209"/>
                </a:lnTo>
                <a:lnTo>
                  <a:pt x="89216" y="35253"/>
                </a:lnTo>
                <a:lnTo>
                  <a:pt x="89064" y="33193"/>
                </a:lnTo>
                <a:lnTo>
                  <a:pt x="87980" y="33193"/>
                </a:lnTo>
                <a:lnTo>
                  <a:pt x="87980" y="27231"/>
                </a:lnTo>
                <a:lnTo>
                  <a:pt x="89454" y="27231"/>
                </a:lnTo>
                <a:lnTo>
                  <a:pt x="86874" y="19990"/>
                </a:lnTo>
                <a:lnTo>
                  <a:pt x="88435" y="19903"/>
                </a:lnTo>
                <a:lnTo>
                  <a:pt x="84403" y="10992"/>
                </a:lnTo>
                <a:lnTo>
                  <a:pt x="81021" y="20185"/>
                </a:lnTo>
                <a:lnTo>
                  <a:pt x="82560" y="20185"/>
                </a:lnTo>
                <a:lnTo>
                  <a:pt x="79720" y="27144"/>
                </a:lnTo>
                <a:lnTo>
                  <a:pt x="81367" y="27231"/>
                </a:lnTo>
                <a:lnTo>
                  <a:pt x="81367" y="33193"/>
                </a:lnTo>
                <a:lnTo>
                  <a:pt x="80283" y="33302"/>
                </a:lnTo>
                <a:lnTo>
                  <a:pt x="80088" y="35405"/>
                </a:lnTo>
                <a:lnTo>
                  <a:pt x="81194" y="35491"/>
                </a:lnTo>
                <a:lnTo>
                  <a:pt x="81107" y="38787"/>
                </a:lnTo>
                <a:lnTo>
                  <a:pt x="77703" y="38982"/>
                </a:lnTo>
                <a:lnTo>
                  <a:pt x="75058" y="46332"/>
                </a:lnTo>
                <a:lnTo>
                  <a:pt x="75644" y="54830"/>
                </a:lnTo>
                <a:cubicBezTo>
                  <a:pt x="75644" y="54830"/>
                  <a:pt x="74469" y="55124"/>
                  <a:pt x="73855" y="55124"/>
                </a:cubicBezTo>
                <a:cubicBezTo>
                  <a:pt x="73742" y="55124"/>
                  <a:pt x="73648" y="55114"/>
                  <a:pt x="73584" y="55090"/>
                </a:cubicBezTo>
                <a:cubicBezTo>
                  <a:pt x="73432" y="54332"/>
                  <a:pt x="73302" y="49800"/>
                  <a:pt x="73302" y="49432"/>
                </a:cubicBezTo>
                <a:cubicBezTo>
                  <a:pt x="73302" y="49063"/>
                  <a:pt x="70549" y="49020"/>
                  <a:pt x="70289" y="49020"/>
                </a:cubicBezTo>
                <a:cubicBezTo>
                  <a:pt x="70137" y="46743"/>
                  <a:pt x="69855" y="40825"/>
                  <a:pt x="69855" y="40283"/>
                </a:cubicBezTo>
                <a:cubicBezTo>
                  <a:pt x="69855" y="40077"/>
                  <a:pt x="68284" y="39986"/>
                  <a:pt x="66943" y="39986"/>
                </a:cubicBezTo>
                <a:cubicBezTo>
                  <a:pt x="66017" y="39986"/>
                  <a:pt x="65200" y="40030"/>
                  <a:pt x="65085" y="40109"/>
                </a:cubicBezTo>
                <a:cubicBezTo>
                  <a:pt x="64804" y="40283"/>
                  <a:pt x="65064" y="43665"/>
                  <a:pt x="65064" y="43665"/>
                </a:cubicBezTo>
                <a:lnTo>
                  <a:pt x="63589" y="43752"/>
                </a:lnTo>
                <a:lnTo>
                  <a:pt x="63308" y="52099"/>
                </a:lnTo>
                <a:lnTo>
                  <a:pt x="62310" y="50082"/>
                </a:lnTo>
                <a:lnTo>
                  <a:pt x="60554" y="50082"/>
                </a:lnTo>
                <a:lnTo>
                  <a:pt x="60467" y="57519"/>
                </a:lnTo>
                <a:cubicBezTo>
                  <a:pt x="60374" y="57515"/>
                  <a:pt x="60284" y="57513"/>
                  <a:pt x="60196" y="57513"/>
                </a:cubicBezTo>
                <a:cubicBezTo>
                  <a:pt x="57782" y="57513"/>
                  <a:pt x="57525" y="58923"/>
                  <a:pt x="57085" y="59990"/>
                </a:cubicBezTo>
                <a:cubicBezTo>
                  <a:pt x="56608" y="61096"/>
                  <a:pt x="55416" y="60901"/>
                  <a:pt x="54874" y="61638"/>
                </a:cubicBezTo>
                <a:cubicBezTo>
                  <a:pt x="54332" y="62375"/>
                  <a:pt x="55893" y="69074"/>
                  <a:pt x="55893" y="71459"/>
                </a:cubicBezTo>
                <a:cubicBezTo>
                  <a:pt x="55893" y="73844"/>
                  <a:pt x="54505" y="73757"/>
                  <a:pt x="52034" y="75492"/>
                </a:cubicBezTo>
                <a:cubicBezTo>
                  <a:pt x="49562" y="77226"/>
                  <a:pt x="47546" y="83470"/>
                  <a:pt x="46700" y="86766"/>
                </a:cubicBezTo>
                <a:cubicBezTo>
                  <a:pt x="45876" y="90083"/>
                  <a:pt x="44424" y="92273"/>
                  <a:pt x="39459" y="93660"/>
                </a:cubicBezTo>
                <a:cubicBezTo>
                  <a:pt x="34516" y="95026"/>
                  <a:pt x="28619" y="96587"/>
                  <a:pt x="26342" y="97779"/>
                </a:cubicBezTo>
                <a:cubicBezTo>
                  <a:pt x="24066" y="98972"/>
                  <a:pt x="23589" y="99536"/>
                  <a:pt x="20380" y="99622"/>
                </a:cubicBezTo>
                <a:cubicBezTo>
                  <a:pt x="17171" y="99709"/>
                  <a:pt x="13876" y="101812"/>
                  <a:pt x="10841" y="103742"/>
                </a:cubicBezTo>
                <a:cubicBezTo>
                  <a:pt x="7805" y="105671"/>
                  <a:pt x="0" y="105996"/>
                  <a:pt x="0" y="105996"/>
                </a:cubicBezTo>
                <a:lnTo>
                  <a:pt x="1800" y="120631"/>
                </a:lnTo>
                <a:lnTo>
                  <a:pt x="142528" y="121368"/>
                </a:lnTo>
                <a:cubicBezTo>
                  <a:pt x="142528" y="121368"/>
                  <a:pt x="145867" y="76316"/>
                  <a:pt x="143851" y="75210"/>
                </a:cubicBezTo>
                <a:cubicBezTo>
                  <a:pt x="141813" y="74126"/>
                  <a:pt x="138799" y="74213"/>
                  <a:pt x="137238" y="69356"/>
                </a:cubicBezTo>
                <a:cubicBezTo>
                  <a:pt x="135677" y="64478"/>
                  <a:pt x="130257" y="61725"/>
                  <a:pt x="130257" y="61725"/>
                </a:cubicBezTo>
                <a:lnTo>
                  <a:pt x="130084" y="59340"/>
                </a:lnTo>
                <a:lnTo>
                  <a:pt x="127330" y="58993"/>
                </a:lnTo>
                <a:lnTo>
                  <a:pt x="126853" y="43947"/>
                </a:lnTo>
                <a:lnTo>
                  <a:pt x="121802" y="43903"/>
                </a:lnTo>
                <a:lnTo>
                  <a:pt x="121455" y="58711"/>
                </a:lnTo>
                <a:lnTo>
                  <a:pt x="119265" y="57519"/>
                </a:lnTo>
                <a:lnTo>
                  <a:pt x="119352" y="45703"/>
                </a:lnTo>
                <a:lnTo>
                  <a:pt x="115406" y="38787"/>
                </a:lnTo>
                <a:lnTo>
                  <a:pt x="115211" y="35513"/>
                </a:lnTo>
                <a:lnTo>
                  <a:pt x="116598" y="35231"/>
                </a:lnTo>
                <a:lnTo>
                  <a:pt x="113563" y="28077"/>
                </a:lnTo>
                <a:lnTo>
                  <a:pt x="110636" y="35231"/>
                </a:lnTo>
                <a:lnTo>
                  <a:pt x="111829" y="35339"/>
                </a:lnTo>
                <a:lnTo>
                  <a:pt x="111829" y="38440"/>
                </a:lnTo>
                <a:lnTo>
                  <a:pt x="108989" y="38180"/>
                </a:lnTo>
                <a:lnTo>
                  <a:pt x="108989" y="28987"/>
                </a:lnTo>
                <a:lnTo>
                  <a:pt x="110181" y="28857"/>
                </a:lnTo>
                <a:lnTo>
                  <a:pt x="106864" y="20900"/>
                </a:lnTo>
                <a:lnTo>
                  <a:pt x="104392" y="28705"/>
                </a:lnTo>
                <a:lnTo>
                  <a:pt x="105498" y="28857"/>
                </a:lnTo>
                <a:lnTo>
                  <a:pt x="105411" y="32109"/>
                </a:lnTo>
                <a:lnTo>
                  <a:pt x="103482" y="32109"/>
                </a:lnTo>
                <a:lnTo>
                  <a:pt x="103482" y="15870"/>
                </a:lnTo>
                <a:lnTo>
                  <a:pt x="104566" y="15393"/>
                </a:lnTo>
                <a:lnTo>
                  <a:pt x="104566" y="14114"/>
                </a:lnTo>
                <a:lnTo>
                  <a:pt x="103200" y="13941"/>
                </a:lnTo>
                <a:lnTo>
                  <a:pt x="103287" y="12553"/>
                </a:lnTo>
                <a:lnTo>
                  <a:pt x="104934" y="12380"/>
                </a:lnTo>
                <a:lnTo>
                  <a:pt x="10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68"/>
          <p:cNvSpPr/>
          <p:nvPr/>
        </p:nvSpPr>
        <p:spPr>
          <a:xfrm rot="-900122">
            <a:off x="2477786" y="4005214"/>
            <a:ext cx="1733903" cy="144697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68"/>
          <p:cNvSpPr/>
          <p:nvPr/>
        </p:nvSpPr>
        <p:spPr>
          <a:xfrm>
            <a:off x="6048583" y="34433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68"/>
          <p:cNvSpPr/>
          <p:nvPr/>
        </p:nvSpPr>
        <p:spPr>
          <a:xfrm flipH="1">
            <a:off x="-101103" y="3499252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68"/>
          <p:cNvSpPr/>
          <p:nvPr/>
        </p:nvSpPr>
        <p:spPr>
          <a:xfrm>
            <a:off x="6168405" y="245986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68"/>
          <p:cNvSpPr/>
          <p:nvPr/>
        </p:nvSpPr>
        <p:spPr>
          <a:xfrm>
            <a:off x="3228388" y="3378686"/>
            <a:ext cx="1470659" cy="40441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8"/>
          <p:cNvSpPr/>
          <p:nvPr/>
        </p:nvSpPr>
        <p:spPr>
          <a:xfrm>
            <a:off x="2320047" y="25062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68"/>
          <p:cNvGrpSpPr/>
          <p:nvPr/>
        </p:nvGrpSpPr>
        <p:grpSpPr>
          <a:xfrm flipH="1">
            <a:off x="5278170" y="3654867"/>
            <a:ext cx="583868" cy="427505"/>
            <a:chOff x="998250" y="971075"/>
            <a:chExt cx="163925" cy="120025"/>
          </a:xfrm>
        </p:grpSpPr>
        <p:sp>
          <p:nvSpPr>
            <p:cNvPr id="1369" name="Google Shape;1369;p68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8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68"/>
          <p:cNvSpPr/>
          <p:nvPr/>
        </p:nvSpPr>
        <p:spPr>
          <a:xfrm>
            <a:off x="4004961" y="2141498"/>
            <a:ext cx="150933" cy="5649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68"/>
          <p:cNvSpPr/>
          <p:nvPr/>
        </p:nvSpPr>
        <p:spPr>
          <a:xfrm>
            <a:off x="3468373" y="2354760"/>
            <a:ext cx="142905" cy="75612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68"/>
          <p:cNvSpPr/>
          <p:nvPr/>
        </p:nvSpPr>
        <p:spPr>
          <a:xfrm>
            <a:off x="3307075" y="1654978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8"/>
          <p:cNvSpPr/>
          <p:nvPr/>
        </p:nvSpPr>
        <p:spPr>
          <a:xfrm>
            <a:off x="3103592" y="191130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68"/>
          <p:cNvSpPr/>
          <p:nvPr/>
        </p:nvSpPr>
        <p:spPr>
          <a:xfrm>
            <a:off x="5941338" y="2667194"/>
            <a:ext cx="223821" cy="87232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68"/>
          <p:cNvSpPr/>
          <p:nvPr/>
        </p:nvSpPr>
        <p:spPr>
          <a:xfrm>
            <a:off x="4354200" y="2280775"/>
            <a:ext cx="1071287" cy="1075569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37D54-F9BC-961A-D979-FAB51CCE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5" y="2471463"/>
            <a:ext cx="7483600" cy="12552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75"/>
          <p:cNvSpPr txBox="1">
            <a:spLocks noGrp="1"/>
          </p:cNvSpPr>
          <p:nvPr>
            <p:ph type="subTitle" idx="1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 !</a:t>
            </a:r>
            <a:endParaRPr dirty="0">
              <a:latin typeface="Domin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On-screen Show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Open Sans</vt:lpstr>
      <vt:lpstr>Domine</vt:lpstr>
      <vt:lpstr>Bebas Neue</vt:lpstr>
      <vt:lpstr>Roboto</vt:lpstr>
      <vt:lpstr>Middle Earth Fantasy Day by Slidesgo</vt:lpstr>
      <vt:lpstr>Игра-бродилка “В поисках приключений”</vt:lpstr>
      <vt:lpstr>Описание игры</vt:lpstr>
      <vt:lpstr>Уровни сложности</vt:lpstr>
      <vt:lpstr>Трудный</vt:lpstr>
      <vt:lpstr>Инвентарь и мечи</vt:lpstr>
      <vt:lpstr>Основные классы</vt:lpstr>
      <vt:lpstr>Сохранение прогресса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Игра-бродилка “В поисках приключений”</dc:title>
  <dc:creator>Vladimir Chushkin</dc:creator>
  <cp:lastModifiedBy>Александра Чушкина</cp:lastModifiedBy>
  <cp:revision>1</cp:revision>
  <dcterms:modified xsi:type="dcterms:W3CDTF">2024-01-13T22:33:23Z</dcterms:modified>
</cp:coreProperties>
</file>